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7" autoAdjust="0"/>
    <p:restoredTop sz="94660"/>
  </p:normalViewPr>
  <p:slideViewPr>
    <p:cSldViewPr snapToGrid="0">
      <p:cViewPr varScale="1">
        <p:scale>
          <a:sx n="30" d="100"/>
          <a:sy n="30" d="100"/>
        </p:scale>
        <p:origin x="240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261CA2E-8A06-4EDC-BA08-1C78CCCDC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3513DD37-D63A-45D0-B4E6-8B1210F85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14897E9-2087-4097-8C03-3FBE1175E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C36FDD4-CC1A-4E02-A613-4BACE938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C1095F7-8365-4A02-BCEB-1CD198728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452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FE505F9-B8A3-4711-9572-27D03BDD0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BFDD1D6B-64B9-4A7A-8733-A56B524BB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29011D2-8DDE-43E1-889D-3F6BB8A95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D59FDFB-66DE-4F2C-9052-63C722776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F1EA5C8-C239-4379-A5AD-E50F720F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7674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D5DB8F8-DA67-4526-88F3-124C00A1B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859C850-4C26-4897-A88F-81B93716A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F87DF98-76C3-4A24-B69F-0A0BCCF42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BF92EA1-CA60-4D5E-A66F-38FAE6DD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1504458-B4B6-478D-BDDE-A71358CDC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800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004CBE6-7C53-4D32-9BFA-75EEEF187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426C271-C338-4946-B8D2-041132DA2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A1A4A51-A729-41E2-8F00-0BF6CE8FA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A78CCB1-C5F9-4DE3-B541-5245D5F8C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E2D5F00-8735-4C18-B9AA-81380B5B4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4071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92D3C98-0236-45EA-AF35-E295CB55E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E12BC16-0DFE-4DF4-B85C-313681441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306F803-D9DA-47EE-A383-704029410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887FE04-DCC5-4C70-BE57-6882DDB91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998D4CD-F84E-4E4A-A9A7-DD74F429A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13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4137234-F999-4F0C-A4CC-30E10CB4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0D6DFE8-7D62-410E-B656-91407D02A0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111B786-B03A-4A4F-A13E-A56CAB5E7A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D6E414B-0B51-4597-8568-863B003B0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D686C3B-49B7-486A-9123-D6B14F53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D2ADDB5-4237-4CA0-8930-99AC174C6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967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30F30A6-0900-4D76-854D-8C8A07964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3AE17E5-45A1-4514-BAE6-92DFD7F90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7505524-BEC1-4940-8F68-44692711C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FADEA3E1-4EF3-4F12-9030-0DFF7A306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B83FB2A0-A2A8-4285-A6B6-68BD30DAB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C22043C-8B3A-4CD0-A98F-90ED8378F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34B30838-BFC7-415A-9DAD-BE22E2573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63344C9-59DE-42FB-9A05-759CAF9AA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3736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52DB89-B589-4952-B04C-BB64C01C5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9E23856C-37FA-4647-9BB5-14B982998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060C79C-D63C-42AE-8564-D4A08F561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35A852AC-8BCE-4F4E-A4FB-00B366203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9662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DCD4F3F8-4110-4833-BB63-4AA3EE637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26EAFDA3-32AA-4923-A05C-96C7AB7A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6102193-C83A-4439-AD8D-BA4229DBD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169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3D3A8D3-BDCE-4F82-9E91-0CB3B8D1F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AB3D170-7C12-4510-B2BA-EEB38B3D7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64B4796-648E-4F9E-9D08-8488624A2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D80514E-5D6C-4F36-8FE8-D26670DA9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AA92B82-E09A-480C-A162-E1BE52E4F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C43FBD8-F1B9-4478-8CD2-D6AFBB896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0121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F10B40E-8240-4A61-8746-99A3AB9F6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82C5774-CE2F-436E-B677-3E95647FE0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B66B088-4CE8-4DB6-902B-5BF1539FD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1BF115A-6650-4FC9-B42C-D5DA41E0A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92058CC-5BEC-4FDF-B637-BEC8358F3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EA72630-6BFA-4C50-B58E-75AE23262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48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A55C3A2F-0476-4244-B093-6F5FF591E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A39BC5E-0651-4C75-8F07-E78FF582B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E8E8E8E-0E78-4901-B4CE-B2B9516021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B3AEF-0435-4B45-92AF-C3F4D8A61EFA}" type="datetimeFigureOut">
              <a:rPr lang="he-IL" smtClean="0"/>
              <a:t>י"ג/אדר א/תשפ"ב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7AA7F8D-122F-415A-BACB-EA77825A8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F8CD4900-08BC-4427-AD8C-59F659EA5D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6159E-1328-41DA-A6FE-2027143365DA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2324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7F55EAC-550A-4BDD-9099-3F20B8FA0E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C4F5A5F-493F-49AE-89B6-D5AF5EBC8B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6724001 w 12192000"/>
              <a:gd name="connsiteY0" fmla="*/ 434021 h 6858000"/>
              <a:gd name="connsiteX1" fmla="*/ 6471155 w 12192000"/>
              <a:gd name="connsiteY1" fmla="*/ 434599 h 6858000"/>
              <a:gd name="connsiteX2" fmla="*/ 5384913 w 12192000"/>
              <a:gd name="connsiteY2" fmla="*/ 497971 h 6858000"/>
              <a:gd name="connsiteX3" fmla="*/ 4818280 w 12192000"/>
              <a:gd name="connsiteY3" fmla="*/ 541802 h 6858000"/>
              <a:gd name="connsiteX4" fmla="*/ 3965428 w 12192000"/>
              <a:gd name="connsiteY4" fmla="*/ 675942 h 6858000"/>
              <a:gd name="connsiteX5" fmla="*/ 3699528 w 12192000"/>
              <a:gd name="connsiteY5" fmla="*/ 770472 h 6858000"/>
              <a:gd name="connsiteX6" fmla="*/ 3438854 w 12192000"/>
              <a:gd name="connsiteY6" fmla="*/ 834899 h 6858000"/>
              <a:gd name="connsiteX7" fmla="*/ 3367443 w 12192000"/>
              <a:gd name="connsiteY7" fmla="*/ 893518 h 6858000"/>
              <a:gd name="connsiteX8" fmla="*/ 3467301 w 12192000"/>
              <a:gd name="connsiteY8" fmla="*/ 953722 h 6858000"/>
              <a:gd name="connsiteX9" fmla="*/ 3889955 w 12192000"/>
              <a:gd name="connsiteY9" fmla="*/ 977486 h 6858000"/>
              <a:gd name="connsiteX10" fmla="*/ 3502135 w 12192000"/>
              <a:gd name="connsiteY10" fmla="*/ 1054062 h 6858000"/>
              <a:gd name="connsiteX11" fmla="*/ 4072832 w 12192000"/>
              <a:gd name="connsiteY11" fmla="*/ 1017622 h 6858000"/>
              <a:gd name="connsiteX12" fmla="*/ 4244099 w 12192000"/>
              <a:gd name="connsiteY12" fmla="*/ 1030825 h 6858000"/>
              <a:gd name="connsiteX13" fmla="*/ 4095475 w 12192000"/>
              <a:gd name="connsiteY13" fmla="*/ 1092084 h 6858000"/>
              <a:gd name="connsiteX14" fmla="*/ 3327386 w 12192000"/>
              <a:gd name="connsiteY14" fmla="*/ 1215660 h 6858000"/>
              <a:gd name="connsiteX15" fmla="*/ 3254813 w 12192000"/>
              <a:gd name="connsiteY15" fmla="*/ 1226749 h 6858000"/>
              <a:gd name="connsiteX16" fmla="*/ 2776427 w 12192000"/>
              <a:gd name="connsiteY16" fmla="*/ 1401552 h 6858000"/>
              <a:gd name="connsiteX17" fmla="*/ 3063226 w 12192000"/>
              <a:gd name="connsiteY17" fmla="*/ 1384124 h 6858000"/>
              <a:gd name="connsiteX18" fmla="*/ 2754945 w 12192000"/>
              <a:gd name="connsiteY18" fmla="*/ 1495025 h 6858000"/>
              <a:gd name="connsiteX19" fmla="*/ 2381061 w 12192000"/>
              <a:gd name="connsiteY19" fmla="*/ 1619658 h 6858000"/>
              <a:gd name="connsiteX20" fmla="*/ 2008336 w 12192000"/>
              <a:gd name="connsiteY20" fmla="*/ 1814527 h 6858000"/>
              <a:gd name="connsiteX21" fmla="*/ 1740695 w 12192000"/>
              <a:gd name="connsiteY21" fmla="*/ 1914337 h 6858000"/>
              <a:gd name="connsiteX22" fmla="*/ 1787720 w 12192000"/>
              <a:gd name="connsiteY22" fmla="*/ 1991970 h 6858000"/>
              <a:gd name="connsiteX23" fmla="*/ 1754048 w 12192000"/>
              <a:gd name="connsiteY23" fmla="*/ 2078049 h 6858000"/>
              <a:gd name="connsiteX24" fmla="*/ 2228951 w 12192000"/>
              <a:gd name="connsiteY24" fmla="*/ 1996721 h 6858000"/>
              <a:gd name="connsiteX25" fmla="*/ 2054781 w 12192000"/>
              <a:gd name="connsiteY25" fmla="*/ 2053228 h 6858000"/>
              <a:gd name="connsiteX26" fmla="*/ 1985693 w 12192000"/>
              <a:gd name="connsiteY26" fmla="*/ 2109207 h 6858000"/>
              <a:gd name="connsiteX27" fmla="*/ 2061168 w 12192000"/>
              <a:gd name="connsiteY27" fmla="*/ 2130859 h 6858000"/>
              <a:gd name="connsiteX28" fmla="*/ 2388026 w 12192000"/>
              <a:gd name="connsiteY28" fmla="*/ 2184726 h 6858000"/>
              <a:gd name="connsiteX29" fmla="*/ 1560719 w 12192000"/>
              <a:gd name="connsiteY29" fmla="*/ 2384876 h 6858000"/>
              <a:gd name="connsiteX30" fmla="*/ 1679734 w 12192000"/>
              <a:gd name="connsiteY30" fmla="*/ 2400191 h 6858000"/>
              <a:gd name="connsiteX31" fmla="*/ 2882089 w 12192000"/>
              <a:gd name="connsiteY31" fmla="*/ 2383292 h 6858000"/>
              <a:gd name="connsiteX32" fmla="*/ 3116638 w 12192000"/>
              <a:gd name="connsiteY32" fmla="*/ 2359528 h 6858000"/>
              <a:gd name="connsiteX33" fmla="*/ 2897765 w 12192000"/>
              <a:gd name="connsiteY33" fmla="*/ 2758243 h 6858000"/>
              <a:gd name="connsiteX34" fmla="*/ 2981367 w 12192000"/>
              <a:gd name="connsiteY34" fmla="*/ 2829008 h 6858000"/>
              <a:gd name="connsiteX35" fmla="*/ 2682955 w 12192000"/>
              <a:gd name="connsiteY35" fmla="*/ 2846436 h 6858000"/>
              <a:gd name="connsiteX36" fmla="*/ 2099485 w 12192000"/>
              <a:gd name="connsiteY36" fmla="*/ 3066653 h 6858000"/>
              <a:gd name="connsiteX37" fmla="*/ 1807460 w 12192000"/>
              <a:gd name="connsiteY37" fmla="*/ 3454808 h 6858000"/>
              <a:gd name="connsiteX38" fmla="*/ 1921251 w 12192000"/>
              <a:gd name="connsiteY38" fmla="*/ 3540889 h 6858000"/>
              <a:gd name="connsiteX39" fmla="*/ 1453313 w 12192000"/>
              <a:gd name="connsiteY39" fmla="*/ 3637002 h 6858000"/>
              <a:gd name="connsiteX40" fmla="*/ 1686122 w 12192000"/>
              <a:gd name="connsiteY40" fmla="*/ 3667634 h 6858000"/>
              <a:gd name="connsiteX41" fmla="*/ 1513692 w 12192000"/>
              <a:gd name="connsiteY41" fmla="*/ 3725196 h 6858000"/>
              <a:gd name="connsiteX42" fmla="*/ 1369711 w 12192000"/>
              <a:gd name="connsiteY42" fmla="*/ 3826063 h 6858000"/>
              <a:gd name="connsiteX43" fmla="*/ 2051298 w 12192000"/>
              <a:gd name="connsiteY43" fmla="*/ 3754242 h 6858000"/>
              <a:gd name="connsiteX44" fmla="*/ 2245207 w 12192000"/>
              <a:gd name="connsiteY44" fmla="*/ 3797018 h 6858000"/>
              <a:gd name="connsiteX45" fmla="*/ 2353192 w 12192000"/>
              <a:gd name="connsiteY45" fmla="*/ 3796489 h 6858000"/>
              <a:gd name="connsiteX46" fmla="*/ 2490207 w 12192000"/>
              <a:gd name="connsiteY46" fmla="*/ 3801242 h 6858000"/>
              <a:gd name="connsiteX47" fmla="*/ 2375835 w 12192000"/>
              <a:gd name="connsiteY47" fmla="*/ 3839794 h 6858000"/>
              <a:gd name="connsiteX48" fmla="*/ 2522138 w 12192000"/>
              <a:gd name="connsiteY48" fmla="*/ 4009841 h 6858000"/>
              <a:gd name="connsiteX49" fmla="*/ 1998466 w 12192000"/>
              <a:gd name="connsiteY49" fmla="*/ 4130778 h 6858000"/>
              <a:gd name="connsiteX50" fmla="*/ 2114580 w 12192000"/>
              <a:gd name="connsiteY50" fmla="*/ 4154543 h 6858000"/>
              <a:gd name="connsiteX51" fmla="*/ 2177862 w 12192000"/>
              <a:gd name="connsiteY51" fmla="*/ 4189925 h 6858000"/>
              <a:gd name="connsiteX52" fmla="*/ 1868419 w 12192000"/>
              <a:gd name="connsiteY52" fmla="*/ 4382153 h 6858000"/>
              <a:gd name="connsiteX53" fmla="*/ 2279460 w 12192000"/>
              <a:gd name="connsiteY53" fmla="*/ 4356805 h 6858000"/>
              <a:gd name="connsiteX54" fmla="*/ 2029817 w 12192000"/>
              <a:gd name="connsiteY54" fmla="*/ 4468235 h 6858000"/>
              <a:gd name="connsiteX55" fmla="*/ 1560137 w 12192000"/>
              <a:gd name="connsiteY55" fmla="*/ 4730172 h 6858000"/>
              <a:gd name="connsiteX56" fmla="*/ 1956664 w 12192000"/>
              <a:gd name="connsiteY56" fmla="*/ 4820477 h 6858000"/>
              <a:gd name="connsiteX57" fmla="*/ 3268168 w 12192000"/>
              <a:gd name="connsiteY57" fmla="*/ 4852692 h 6858000"/>
              <a:gd name="connsiteX58" fmla="*/ 2807197 w 12192000"/>
              <a:gd name="connsiteY58" fmla="*/ 4939300 h 6858000"/>
              <a:gd name="connsiteX59" fmla="*/ 2721272 w 12192000"/>
              <a:gd name="connsiteY59" fmla="*/ 4970458 h 6858000"/>
              <a:gd name="connsiteX60" fmla="*/ 2802552 w 12192000"/>
              <a:gd name="connsiteY60" fmla="*/ 5014291 h 6858000"/>
              <a:gd name="connsiteX61" fmla="*/ 2537812 w 12192000"/>
              <a:gd name="connsiteY61" fmla="*/ 5053898 h 6858000"/>
              <a:gd name="connsiteX62" fmla="*/ 2569744 w 12192000"/>
              <a:gd name="connsiteY62" fmla="*/ 5153182 h 6858000"/>
              <a:gd name="connsiteX63" fmla="*/ 1987436 w 12192000"/>
              <a:gd name="connsiteY63" fmla="*/ 5334320 h 6858000"/>
              <a:gd name="connsiteX64" fmla="*/ 1972921 w 12192000"/>
              <a:gd name="connsiteY64" fmla="*/ 5382376 h 6858000"/>
              <a:gd name="connsiteX65" fmla="*/ 2341001 w 12192000"/>
              <a:gd name="connsiteY65" fmla="*/ 5360725 h 6858000"/>
              <a:gd name="connsiteX66" fmla="*/ 2710822 w 12192000"/>
              <a:gd name="connsiteY66" fmla="*/ 5418816 h 6858000"/>
              <a:gd name="connsiteX67" fmla="*/ 2833903 w 12192000"/>
              <a:gd name="connsiteY67" fmla="*/ 5413007 h 6858000"/>
              <a:gd name="connsiteX68" fmla="*/ 3011556 w 12192000"/>
              <a:gd name="connsiteY68" fmla="*/ 5399276 h 6858000"/>
              <a:gd name="connsiteX69" fmla="*/ 3254233 w 12192000"/>
              <a:gd name="connsiteY69" fmla="*/ 5439412 h 6858000"/>
              <a:gd name="connsiteX70" fmla="*/ 2792101 w 12192000"/>
              <a:gd name="connsiteY70" fmla="*/ 5471625 h 6858000"/>
              <a:gd name="connsiteX71" fmla="*/ 2977303 w 12192000"/>
              <a:gd name="connsiteY71" fmla="*/ 5539751 h 6858000"/>
              <a:gd name="connsiteX72" fmla="*/ 3656566 w 12192000"/>
              <a:gd name="connsiteY72" fmla="*/ 5678642 h 6858000"/>
              <a:gd name="connsiteX73" fmla="*/ 4858340 w 12192000"/>
              <a:gd name="connsiteY73" fmla="*/ 5969625 h 6858000"/>
              <a:gd name="connsiteX74" fmla="*/ 5296668 w 12192000"/>
              <a:gd name="connsiteY74" fmla="*/ 6043559 h 6858000"/>
              <a:gd name="connsiteX75" fmla="*/ 5456323 w 12192000"/>
              <a:gd name="connsiteY75" fmla="*/ 6042502 h 6858000"/>
              <a:gd name="connsiteX76" fmla="*/ 5267058 w 12192000"/>
              <a:gd name="connsiteY76" fmla="*/ 6100066 h 6858000"/>
              <a:gd name="connsiteX77" fmla="*/ 7095266 w 12192000"/>
              <a:gd name="connsiteY77" fmla="*/ 6287541 h 6858000"/>
              <a:gd name="connsiteX78" fmla="*/ 9707235 w 12192000"/>
              <a:gd name="connsiteY78" fmla="*/ 5994446 h 6858000"/>
              <a:gd name="connsiteX79" fmla="*/ 10083442 w 12192000"/>
              <a:gd name="connsiteY79" fmla="*/ 5678642 h 6858000"/>
              <a:gd name="connsiteX80" fmla="*/ 10338892 w 12192000"/>
              <a:gd name="connsiteY80" fmla="*/ 4650957 h 6858000"/>
              <a:gd name="connsiteX81" fmla="*/ 10628013 w 12192000"/>
              <a:gd name="connsiteY81" fmla="*/ 4411198 h 6858000"/>
              <a:gd name="connsiteX82" fmla="*/ 10802766 w 12192000"/>
              <a:gd name="connsiteY82" fmla="*/ 4258050 h 6858000"/>
              <a:gd name="connsiteX83" fmla="*/ 10614662 w 12192000"/>
              <a:gd name="connsiteY83" fmla="*/ 4150318 h 6858000"/>
              <a:gd name="connsiteX84" fmla="*/ 10681427 w 12192000"/>
              <a:gd name="connsiteY84" fmla="*/ 4054203 h 6858000"/>
              <a:gd name="connsiteX85" fmla="*/ 10520029 w 12192000"/>
              <a:gd name="connsiteY85" fmla="*/ 3804411 h 6858000"/>
              <a:gd name="connsiteX86" fmla="*/ 10568798 w 12192000"/>
              <a:gd name="connsiteY86" fmla="*/ 3466426 h 6858000"/>
              <a:gd name="connsiteX87" fmla="*/ 10499709 w 12192000"/>
              <a:gd name="connsiteY87" fmla="*/ 3166465 h 6858000"/>
              <a:gd name="connsiteX88" fmla="*/ 10489840 w 12192000"/>
              <a:gd name="connsiteY88" fmla="*/ 2546475 h 6858000"/>
              <a:gd name="connsiteX89" fmla="*/ 10584471 w 12192000"/>
              <a:gd name="connsiteY89" fmla="*/ 2512148 h 6858000"/>
              <a:gd name="connsiteX90" fmla="*/ 10695942 w 12192000"/>
              <a:gd name="connsiteY90" fmla="*/ 2358471 h 6858000"/>
              <a:gd name="connsiteX91" fmla="*/ 10732516 w 12192000"/>
              <a:gd name="connsiteY91" fmla="*/ 2287706 h 6858000"/>
              <a:gd name="connsiteX92" fmla="*/ 10731357 w 12192000"/>
              <a:gd name="connsiteY92" fmla="*/ 2137725 h 6858000"/>
              <a:gd name="connsiteX93" fmla="*/ 10678525 w 12192000"/>
              <a:gd name="connsiteY93" fmla="*/ 2070656 h 6858000"/>
              <a:gd name="connsiteX94" fmla="*/ 10735999 w 12192000"/>
              <a:gd name="connsiteY94" fmla="*/ 1956587 h 6858000"/>
              <a:gd name="connsiteX95" fmla="*/ 10824246 w 12192000"/>
              <a:gd name="connsiteY95" fmla="*/ 1862584 h 6858000"/>
              <a:gd name="connsiteX96" fmla="*/ 10773156 w 12192000"/>
              <a:gd name="connsiteY96" fmla="*/ 1768054 h 6858000"/>
              <a:gd name="connsiteX97" fmla="*/ 10716261 w 12192000"/>
              <a:gd name="connsiteY97" fmla="*/ 1678278 h 6858000"/>
              <a:gd name="connsiteX98" fmla="*/ 10554864 w 12192000"/>
              <a:gd name="connsiteY98" fmla="*/ 1477599 h 6858000"/>
              <a:gd name="connsiteX99" fmla="*/ 10267483 w 12192000"/>
              <a:gd name="connsiteY99" fmla="*/ 1324977 h 6858000"/>
              <a:gd name="connsiteX100" fmla="*/ 9913337 w 12192000"/>
              <a:gd name="connsiteY100" fmla="*/ 1202458 h 6858000"/>
              <a:gd name="connsiteX101" fmla="*/ 10024805 w 12192000"/>
              <a:gd name="connsiteY101" fmla="*/ 1124827 h 6858000"/>
              <a:gd name="connsiteX102" fmla="*/ 9411726 w 12192000"/>
              <a:gd name="connsiteY102" fmla="*/ 980655 h 6858000"/>
              <a:gd name="connsiteX103" fmla="*/ 9930753 w 12192000"/>
              <a:gd name="connsiteY103" fmla="*/ 901968 h 6858000"/>
              <a:gd name="connsiteX104" fmla="*/ 9894178 w 12192000"/>
              <a:gd name="connsiteY104" fmla="*/ 871339 h 6858000"/>
              <a:gd name="connsiteX105" fmla="*/ 9858182 w 12192000"/>
              <a:gd name="connsiteY105" fmla="*/ 839125 h 6858000"/>
              <a:gd name="connsiteX106" fmla="*/ 10131050 w 12192000"/>
              <a:gd name="connsiteY106" fmla="*/ 792652 h 6858000"/>
              <a:gd name="connsiteX107" fmla="*/ 10006808 w 12192000"/>
              <a:gd name="connsiteY107" fmla="*/ 731920 h 6858000"/>
              <a:gd name="connsiteX108" fmla="*/ 10233809 w 12192000"/>
              <a:gd name="connsiteY108" fmla="*/ 710268 h 6858000"/>
              <a:gd name="connsiteX109" fmla="*/ 10267483 w 12192000"/>
              <a:gd name="connsiteY109" fmla="*/ 628940 h 6858000"/>
              <a:gd name="connsiteX110" fmla="*/ 10136275 w 12192000"/>
              <a:gd name="connsiteY110" fmla="*/ 589333 h 6858000"/>
              <a:gd name="connsiteX111" fmla="*/ 9131312 w 12192000"/>
              <a:gd name="connsiteY111" fmla="*/ 480544 h 6858000"/>
              <a:gd name="connsiteX112" fmla="*/ 7479600 w 12192000"/>
              <a:gd name="connsiteY112" fmla="*/ 454667 h 6858000"/>
              <a:gd name="connsiteX113" fmla="*/ 6724001 w 12192000"/>
              <a:gd name="connsiteY113" fmla="*/ 434021 h 6858000"/>
              <a:gd name="connsiteX114" fmla="*/ 0 w 12192000"/>
              <a:gd name="connsiteY114" fmla="*/ 0 h 6858000"/>
              <a:gd name="connsiteX115" fmla="*/ 12192000 w 12192000"/>
              <a:gd name="connsiteY115" fmla="*/ 0 h 6858000"/>
              <a:gd name="connsiteX116" fmla="*/ 12192000 w 12192000"/>
              <a:gd name="connsiteY116" fmla="*/ 6858000 h 6858000"/>
              <a:gd name="connsiteX117" fmla="*/ 0 w 12192000"/>
              <a:gd name="connsiteY11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2192000" h="6858000">
                <a:moveTo>
                  <a:pt x="6724001" y="434021"/>
                </a:moveTo>
                <a:cubicBezTo>
                  <a:pt x="6639882" y="433113"/>
                  <a:pt x="6555627" y="433147"/>
                  <a:pt x="6471155" y="434599"/>
                </a:cubicBezTo>
                <a:cubicBezTo>
                  <a:pt x="6109461" y="440937"/>
                  <a:pt x="5748349" y="439351"/>
                  <a:pt x="5384913" y="497971"/>
                </a:cubicBezTo>
                <a:cubicBezTo>
                  <a:pt x="5199132" y="528072"/>
                  <a:pt x="5005803" y="518038"/>
                  <a:pt x="4818280" y="541802"/>
                </a:cubicBezTo>
                <a:cubicBezTo>
                  <a:pt x="4532641" y="578242"/>
                  <a:pt x="4247003" y="621019"/>
                  <a:pt x="3965428" y="675942"/>
                </a:cubicBezTo>
                <a:cubicBezTo>
                  <a:pt x="3877181" y="693369"/>
                  <a:pt x="3768034" y="703930"/>
                  <a:pt x="3699528" y="770472"/>
                </a:cubicBezTo>
                <a:cubicBezTo>
                  <a:pt x="3590961" y="728224"/>
                  <a:pt x="3523617" y="807966"/>
                  <a:pt x="3438854" y="834899"/>
                </a:cubicBezTo>
                <a:cubicBezTo>
                  <a:pt x="3405761" y="845462"/>
                  <a:pt x="3362218" y="860248"/>
                  <a:pt x="3367443" y="893518"/>
                </a:cubicBezTo>
                <a:cubicBezTo>
                  <a:pt x="3372089" y="935238"/>
                  <a:pt x="3420855" y="962172"/>
                  <a:pt x="3467301" y="953722"/>
                </a:cubicBezTo>
                <a:cubicBezTo>
                  <a:pt x="3611863" y="927317"/>
                  <a:pt x="3741328" y="986464"/>
                  <a:pt x="3889955" y="977486"/>
                </a:cubicBezTo>
                <a:cubicBezTo>
                  <a:pt x="3760488" y="1002836"/>
                  <a:pt x="3631601" y="1028713"/>
                  <a:pt x="3502135" y="1054062"/>
                </a:cubicBezTo>
                <a:cubicBezTo>
                  <a:pt x="3694303" y="1074129"/>
                  <a:pt x="3883568" y="1038218"/>
                  <a:pt x="4072832" y="1017622"/>
                </a:cubicBezTo>
                <a:cubicBezTo>
                  <a:pt x="4133792" y="1011285"/>
                  <a:pt x="4228424" y="962699"/>
                  <a:pt x="4244099" y="1030825"/>
                </a:cubicBezTo>
                <a:cubicBezTo>
                  <a:pt x="4254550" y="1076242"/>
                  <a:pt x="4152951" y="1079410"/>
                  <a:pt x="4095475" y="1092084"/>
                </a:cubicBezTo>
                <a:cubicBezTo>
                  <a:pt x="3841766" y="1146479"/>
                  <a:pt x="3583994" y="1178165"/>
                  <a:pt x="3327386" y="1215660"/>
                </a:cubicBezTo>
                <a:cubicBezTo>
                  <a:pt x="3303001" y="1219357"/>
                  <a:pt x="3271070" y="1216188"/>
                  <a:pt x="3254813" y="1226749"/>
                </a:cubicBezTo>
                <a:cubicBezTo>
                  <a:pt x="3123605" y="1311774"/>
                  <a:pt x="2957563" y="1339765"/>
                  <a:pt x="2776427" y="1401552"/>
                </a:cubicBezTo>
                <a:cubicBezTo>
                  <a:pt x="2890798" y="1430598"/>
                  <a:pt x="2968012" y="1370921"/>
                  <a:pt x="3063226" y="1384124"/>
                </a:cubicBezTo>
                <a:cubicBezTo>
                  <a:pt x="2966272" y="1448024"/>
                  <a:pt x="2853641" y="1460171"/>
                  <a:pt x="2754945" y="1495025"/>
                </a:cubicBezTo>
                <a:cubicBezTo>
                  <a:pt x="2684117" y="1519846"/>
                  <a:pt x="2421119" y="1597477"/>
                  <a:pt x="2381061" y="1619658"/>
                </a:cubicBezTo>
                <a:cubicBezTo>
                  <a:pt x="2260302" y="1688311"/>
                  <a:pt x="2107033" y="1720525"/>
                  <a:pt x="2008336" y="1814527"/>
                </a:cubicBezTo>
                <a:cubicBezTo>
                  <a:pt x="1938668" y="1880540"/>
                  <a:pt x="1822554" y="1868393"/>
                  <a:pt x="1740695" y="1914337"/>
                </a:cubicBezTo>
                <a:cubicBezTo>
                  <a:pt x="1711667" y="1957642"/>
                  <a:pt x="1767982" y="1968733"/>
                  <a:pt x="1787720" y="1991970"/>
                </a:cubicBezTo>
                <a:cubicBezTo>
                  <a:pt x="1813846" y="2023126"/>
                  <a:pt x="1767401" y="2040555"/>
                  <a:pt x="1754048" y="2078049"/>
                </a:cubicBezTo>
                <a:cubicBezTo>
                  <a:pt x="1907898" y="2035802"/>
                  <a:pt x="2054781" y="2010981"/>
                  <a:pt x="2228951" y="1996721"/>
                </a:cubicBezTo>
                <a:cubicBezTo>
                  <a:pt x="2171475" y="2057452"/>
                  <a:pt x="2101807" y="2031048"/>
                  <a:pt x="2054781" y="2053228"/>
                </a:cubicBezTo>
                <a:cubicBezTo>
                  <a:pt x="2024011" y="2067487"/>
                  <a:pt x="1976984" y="2073824"/>
                  <a:pt x="1985693" y="2109207"/>
                </a:cubicBezTo>
                <a:cubicBezTo>
                  <a:pt x="1992660" y="2137196"/>
                  <a:pt x="2032140" y="2133500"/>
                  <a:pt x="2061168" y="2130859"/>
                </a:cubicBezTo>
                <a:cubicBezTo>
                  <a:pt x="2172636" y="2120825"/>
                  <a:pt x="2281202" y="2117656"/>
                  <a:pt x="2388026" y="2184726"/>
                </a:cubicBezTo>
                <a:cubicBezTo>
                  <a:pt x="2116321" y="2282425"/>
                  <a:pt x="1803977" y="2241233"/>
                  <a:pt x="1560719" y="2384876"/>
                </a:cubicBezTo>
                <a:cubicBezTo>
                  <a:pt x="1594973" y="2429237"/>
                  <a:pt x="1643739" y="2405472"/>
                  <a:pt x="1679734" y="2400191"/>
                </a:cubicBezTo>
                <a:cubicBezTo>
                  <a:pt x="1916026" y="2364279"/>
                  <a:pt x="2760170" y="2428180"/>
                  <a:pt x="2882089" y="2383292"/>
                </a:cubicBezTo>
                <a:cubicBezTo>
                  <a:pt x="2956983" y="2355830"/>
                  <a:pt x="3035941" y="2342628"/>
                  <a:pt x="3116638" y="2359528"/>
                </a:cubicBezTo>
                <a:cubicBezTo>
                  <a:pt x="3194434" y="2375898"/>
                  <a:pt x="3174696" y="2605622"/>
                  <a:pt x="2897765" y="2758243"/>
                </a:cubicBezTo>
                <a:cubicBezTo>
                  <a:pt x="2858286" y="2779895"/>
                  <a:pt x="3034779" y="2811053"/>
                  <a:pt x="2981367" y="2829008"/>
                </a:cubicBezTo>
                <a:cubicBezTo>
                  <a:pt x="2939566" y="2843267"/>
                  <a:pt x="2734626" y="2835346"/>
                  <a:pt x="2682955" y="2846436"/>
                </a:cubicBezTo>
                <a:cubicBezTo>
                  <a:pt x="2662635" y="2851188"/>
                  <a:pt x="2040267" y="3029159"/>
                  <a:pt x="2099485" y="3066653"/>
                </a:cubicBezTo>
                <a:cubicBezTo>
                  <a:pt x="2276558" y="3179139"/>
                  <a:pt x="2869897" y="3385098"/>
                  <a:pt x="1807460" y="3454808"/>
                </a:cubicBezTo>
                <a:cubicBezTo>
                  <a:pt x="1841132" y="3495472"/>
                  <a:pt x="1934024" y="3469596"/>
                  <a:pt x="1921251" y="3540889"/>
                </a:cubicBezTo>
                <a:cubicBezTo>
                  <a:pt x="1780173" y="3579440"/>
                  <a:pt x="1617035" y="3577328"/>
                  <a:pt x="1453313" y="3637002"/>
                </a:cubicBezTo>
                <a:cubicBezTo>
                  <a:pt x="1527047" y="3680307"/>
                  <a:pt x="1611808" y="3653902"/>
                  <a:pt x="1686122" y="3667634"/>
                </a:cubicBezTo>
                <a:cubicBezTo>
                  <a:pt x="1644320" y="3722027"/>
                  <a:pt x="1572330" y="3713578"/>
                  <a:pt x="1513692" y="3725196"/>
                </a:cubicBezTo>
                <a:cubicBezTo>
                  <a:pt x="1459700" y="3736286"/>
                  <a:pt x="1345329" y="3830816"/>
                  <a:pt x="1369711" y="3826063"/>
                </a:cubicBezTo>
                <a:cubicBezTo>
                  <a:pt x="1595553" y="3783815"/>
                  <a:pt x="1824877" y="3795434"/>
                  <a:pt x="2051298" y="3754242"/>
                </a:cubicBezTo>
                <a:cubicBezTo>
                  <a:pt x="2126192" y="3740511"/>
                  <a:pt x="2210955" y="3714106"/>
                  <a:pt x="2245207" y="3797018"/>
                </a:cubicBezTo>
                <a:cubicBezTo>
                  <a:pt x="2255659" y="3821310"/>
                  <a:pt x="2248109" y="3829232"/>
                  <a:pt x="2353192" y="3796489"/>
                </a:cubicBezTo>
                <a:cubicBezTo>
                  <a:pt x="2394414" y="3783815"/>
                  <a:pt x="2448988" y="3770085"/>
                  <a:pt x="2490207" y="3801242"/>
                </a:cubicBezTo>
                <a:cubicBezTo>
                  <a:pt x="2464082" y="3840321"/>
                  <a:pt x="2413572" y="3828703"/>
                  <a:pt x="2375835" y="3839794"/>
                </a:cubicBezTo>
                <a:cubicBezTo>
                  <a:pt x="2275978" y="3868311"/>
                  <a:pt x="2619094" y="3977100"/>
                  <a:pt x="2522138" y="4009841"/>
                </a:cubicBezTo>
                <a:cubicBezTo>
                  <a:pt x="2323584" y="4076912"/>
                  <a:pt x="2199343" y="4057372"/>
                  <a:pt x="1998466" y="4130778"/>
                </a:cubicBezTo>
                <a:cubicBezTo>
                  <a:pt x="2066973" y="4129192"/>
                  <a:pt x="2046072" y="4154543"/>
                  <a:pt x="2114580" y="4154543"/>
                </a:cubicBezTo>
                <a:cubicBezTo>
                  <a:pt x="2145350" y="4154543"/>
                  <a:pt x="2177862" y="4160878"/>
                  <a:pt x="2177862" y="4189925"/>
                </a:cubicBezTo>
                <a:cubicBezTo>
                  <a:pt x="2177862" y="4217385"/>
                  <a:pt x="1817330" y="4367895"/>
                  <a:pt x="1868419" y="4382153"/>
                </a:cubicBezTo>
                <a:cubicBezTo>
                  <a:pt x="2007755" y="4420704"/>
                  <a:pt x="2365385" y="4302410"/>
                  <a:pt x="2279460" y="4356805"/>
                </a:cubicBezTo>
                <a:cubicBezTo>
                  <a:pt x="2148834" y="4439716"/>
                  <a:pt x="2129094" y="4456088"/>
                  <a:pt x="2029817" y="4468235"/>
                </a:cubicBezTo>
                <a:cubicBezTo>
                  <a:pt x="1944474" y="4478796"/>
                  <a:pt x="1644320" y="4710633"/>
                  <a:pt x="1560137" y="4730172"/>
                </a:cubicBezTo>
                <a:cubicBezTo>
                  <a:pt x="1485825" y="4747072"/>
                  <a:pt x="1774947" y="4800410"/>
                  <a:pt x="1956664" y="4820477"/>
                </a:cubicBezTo>
                <a:cubicBezTo>
                  <a:pt x="2130256" y="4840017"/>
                  <a:pt x="3101544" y="4789319"/>
                  <a:pt x="3268168" y="4852692"/>
                </a:cubicBezTo>
                <a:cubicBezTo>
                  <a:pt x="3111993" y="4878041"/>
                  <a:pt x="2970336" y="4953030"/>
                  <a:pt x="2807197" y="4939300"/>
                </a:cubicBezTo>
                <a:cubicBezTo>
                  <a:pt x="2773524" y="4936660"/>
                  <a:pt x="2724756" y="4930323"/>
                  <a:pt x="2721272" y="4970458"/>
                </a:cubicBezTo>
                <a:cubicBezTo>
                  <a:pt x="2718369" y="5005313"/>
                  <a:pt x="2788038" y="4981548"/>
                  <a:pt x="2802552" y="5014291"/>
                </a:cubicBezTo>
                <a:cubicBezTo>
                  <a:pt x="2719531" y="5060235"/>
                  <a:pt x="2621415" y="5018515"/>
                  <a:pt x="2537812" y="5053898"/>
                </a:cubicBezTo>
                <a:cubicBezTo>
                  <a:pt x="2491948" y="5099314"/>
                  <a:pt x="2589483" y="5107236"/>
                  <a:pt x="2569744" y="5153182"/>
                </a:cubicBezTo>
                <a:cubicBezTo>
                  <a:pt x="2301522" y="5193845"/>
                  <a:pt x="2252174" y="5268836"/>
                  <a:pt x="1987436" y="5334320"/>
                </a:cubicBezTo>
                <a:cubicBezTo>
                  <a:pt x="1971179" y="5338545"/>
                  <a:pt x="1958407" y="5352274"/>
                  <a:pt x="1972921" y="5382376"/>
                </a:cubicBezTo>
                <a:cubicBezTo>
                  <a:pt x="2087874" y="5396107"/>
                  <a:pt x="2215599" y="5373399"/>
                  <a:pt x="2341001" y="5360725"/>
                </a:cubicBezTo>
                <a:cubicBezTo>
                  <a:pt x="2537812" y="5340129"/>
                  <a:pt x="2533748" y="5339072"/>
                  <a:pt x="2710822" y="5418816"/>
                </a:cubicBezTo>
                <a:cubicBezTo>
                  <a:pt x="2743914" y="5433602"/>
                  <a:pt x="2801390" y="5438355"/>
                  <a:pt x="2833903" y="5413007"/>
                </a:cubicBezTo>
                <a:cubicBezTo>
                  <a:pt x="2896604" y="5364422"/>
                  <a:pt x="2950016" y="5368646"/>
                  <a:pt x="3011556" y="5399276"/>
                </a:cubicBezTo>
                <a:cubicBezTo>
                  <a:pt x="3077160" y="5432547"/>
                  <a:pt x="3171793" y="5391882"/>
                  <a:pt x="3254233" y="5439412"/>
                </a:cubicBezTo>
                <a:cubicBezTo>
                  <a:pt x="3099802" y="5473739"/>
                  <a:pt x="2957563" y="5473739"/>
                  <a:pt x="2792101" y="5471625"/>
                </a:cubicBezTo>
                <a:cubicBezTo>
                  <a:pt x="2846095" y="5537639"/>
                  <a:pt x="2914601" y="5536582"/>
                  <a:pt x="2977303" y="5539751"/>
                </a:cubicBezTo>
                <a:cubicBezTo>
                  <a:pt x="3214174" y="5551898"/>
                  <a:pt x="3601411" y="5660686"/>
                  <a:pt x="3656566" y="5678642"/>
                </a:cubicBezTo>
                <a:cubicBezTo>
                  <a:pt x="4280675" y="5879847"/>
                  <a:pt x="4178497" y="5898332"/>
                  <a:pt x="4858340" y="5969625"/>
                </a:cubicBezTo>
                <a:cubicBezTo>
                  <a:pt x="5261253" y="6011873"/>
                  <a:pt x="4887368" y="6032469"/>
                  <a:pt x="5296668" y="6043559"/>
                </a:cubicBezTo>
                <a:cubicBezTo>
                  <a:pt x="5349500" y="6045143"/>
                  <a:pt x="5402911" y="6044087"/>
                  <a:pt x="5456323" y="6042502"/>
                </a:cubicBezTo>
                <a:cubicBezTo>
                  <a:pt x="5368077" y="6073134"/>
                  <a:pt x="5267058" y="6100066"/>
                  <a:pt x="5267058" y="6100066"/>
                </a:cubicBezTo>
                <a:cubicBezTo>
                  <a:pt x="5267058" y="6100066"/>
                  <a:pt x="5318728" y="6208854"/>
                  <a:pt x="7095266" y="6287541"/>
                </a:cubicBezTo>
                <a:cubicBezTo>
                  <a:pt x="7422124" y="6302329"/>
                  <a:pt x="9563254" y="6024548"/>
                  <a:pt x="9707235" y="5994446"/>
                </a:cubicBezTo>
                <a:cubicBezTo>
                  <a:pt x="9844249" y="5966984"/>
                  <a:pt x="10002164" y="5671247"/>
                  <a:pt x="10083442" y="5678642"/>
                </a:cubicBezTo>
                <a:cubicBezTo>
                  <a:pt x="10103183" y="5653293"/>
                  <a:pt x="10283158" y="5139979"/>
                  <a:pt x="10338892" y="4650957"/>
                </a:cubicBezTo>
                <a:cubicBezTo>
                  <a:pt x="10448618" y="4580718"/>
                  <a:pt x="10551960" y="4503088"/>
                  <a:pt x="10628013" y="4411198"/>
                </a:cubicBezTo>
                <a:cubicBezTo>
                  <a:pt x="10675040" y="4354692"/>
                  <a:pt x="10718003" y="4298185"/>
                  <a:pt x="10802766" y="4258050"/>
                </a:cubicBezTo>
                <a:cubicBezTo>
                  <a:pt x="10755739" y="4203128"/>
                  <a:pt x="10675040" y="4190453"/>
                  <a:pt x="10614662" y="4150318"/>
                </a:cubicBezTo>
                <a:cubicBezTo>
                  <a:pt x="10610017" y="4117046"/>
                  <a:pt x="10705811" y="4127081"/>
                  <a:pt x="10681427" y="4054203"/>
                </a:cubicBezTo>
                <a:cubicBezTo>
                  <a:pt x="10648335" y="3957032"/>
                  <a:pt x="10684328" y="3846131"/>
                  <a:pt x="10520029" y="3804411"/>
                </a:cubicBezTo>
                <a:cubicBezTo>
                  <a:pt x="10476485" y="3709881"/>
                  <a:pt x="10464294" y="3558845"/>
                  <a:pt x="10568798" y="3466426"/>
                </a:cubicBezTo>
                <a:cubicBezTo>
                  <a:pt x="10724388" y="3328592"/>
                  <a:pt x="10699424" y="3240927"/>
                  <a:pt x="10499709" y="3166465"/>
                </a:cubicBezTo>
                <a:cubicBezTo>
                  <a:pt x="10474164" y="3156958"/>
                  <a:pt x="10501452" y="2570768"/>
                  <a:pt x="10489840" y="2546475"/>
                </a:cubicBezTo>
                <a:cubicBezTo>
                  <a:pt x="10508418" y="2513205"/>
                  <a:pt x="10551960" y="2521126"/>
                  <a:pt x="10584471" y="2512148"/>
                </a:cubicBezTo>
                <a:cubicBezTo>
                  <a:pt x="10726711" y="2474125"/>
                  <a:pt x="10731357" y="2474125"/>
                  <a:pt x="10695942" y="2358471"/>
                </a:cubicBezTo>
                <a:cubicBezTo>
                  <a:pt x="10685490" y="2323616"/>
                  <a:pt x="10709874" y="2309357"/>
                  <a:pt x="10732516" y="2287706"/>
                </a:cubicBezTo>
                <a:cubicBezTo>
                  <a:pt x="10817280" y="2206905"/>
                  <a:pt x="10817860" y="2205850"/>
                  <a:pt x="10731357" y="2137725"/>
                </a:cubicBezTo>
                <a:cubicBezTo>
                  <a:pt x="10706391" y="2118185"/>
                  <a:pt x="10689555" y="2097061"/>
                  <a:pt x="10678525" y="2070656"/>
                </a:cubicBezTo>
                <a:cubicBezTo>
                  <a:pt x="10658203" y="2022599"/>
                  <a:pt x="10658784" y="1982463"/>
                  <a:pt x="10735999" y="1956587"/>
                </a:cubicBezTo>
                <a:cubicBezTo>
                  <a:pt x="10789993" y="1938104"/>
                  <a:pt x="10820762" y="1916978"/>
                  <a:pt x="10824246" y="1862584"/>
                </a:cubicBezTo>
                <a:cubicBezTo>
                  <a:pt x="10826570" y="1817166"/>
                  <a:pt x="10832955" y="1787594"/>
                  <a:pt x="10773156" y="1768054"/>
                </a:cubicBezTo>
                <a:cubicBezTo>
                  <a:pt x="10724969" y="1752211"/>
                  <a:pt x="10711036" y="1718412"/>
                  <a:pt x="10716261" y="1678278"/>
                </a:cubicBezTo>
                <a:cubicBezTo>
                  <a:pt x="10728452" y="1580050"/>
                  <a:pt x="10662849" y="1522487"/>
                  <a:pt x="10554864" y="1477599"/>
                </a:cubicBezTo>
                <a:cubicBezTo>
                  <a:pt x="10452101" y="1434822"/>
                  <a:pt x="10362116" y="1377259"/>
                  <a:pt x="10267483" y="1324977"/>
                </a:cubicBezTo>
                <a:cubicBezTo>
                  <a:pt x="10162399" y="1266887"/>
                  <a:pt x="10040481" y="1232031"/>
                  <a:pt x="9913337" y="1202458"/>
                </a:cubicBezTo>
                <a:cubicBezTo>
                  <a:pt x="9936561" y="1160210"/>
                  <a:pt x="10016678" y="1183974"/>
                  <a:pt x="10024805" y="1124827"/>
                </a:cubicBezTo>
                <a:cubicBezTo>
                  <a:pt x="9826251" y="1074658"/>
                  <a:pt x="9636408" y="999139"/>
                  <a:pt x="9411726" y="980655"/>
                </a:cubicBezTo>
                <a:cubicBezTo>
                  <a:pt x="9593444" y="990161"/>
                  <a:pt x="9758326" y="922036"/>
                  <a:pt x="9930753" y="901968"/>
                </a:cubicBezTo>
                <a:cubicBezTo>
                  <a:pt x="9947008" y="868698"/>
                  <a:pt x="9909273" y="877147"/>
                  <a:pt x="9894178" y="871339"/>
                </a:cubicBezTo>
                <a:cubicBezTo>
                  <a:pt x="9879083" y="865001"/>
                  <a:pt x="9860506" y="862889"/>
                  <a:pt x="9858182" y="839125"/>
                </a:cubicBezTo>
                <a:cubicBezTo>
                  <a:pt x="9941205" y="804798"/>
                  <a:pt x="10045126" y="827506"/>
                  <a:pt x="10131050" y="792652"/>
                </a:cubicBezTo>
                <a:cubicBezTo>
                  <a:pt x="10111891" y="741954"/>
                  <a:pt x="10037578" y="772583"/>
                  <a:pt x="10006808" y="731920"/>
                </a:cubicBezTo>
                <a:cubicBezTo>
                  <a:pt x="10086927" y="724526"/>
                  <a:pt x="10161239" y="721357"/>
                  <a:pt x="10233809" y="710268"/>
                </a:cubicBezTo>
                <a:cubicBezTo>
                  <a:pt x="10290705" y="701818"/>
                  <a:pt x="10306380" y="658513"/>
                  <a:pt x="10267483" y="628940"/>
                </a:cubicBezTo>
                <a:cubicBezTo>
                  <a:pt x="10232648" y="602536"/>
                  <a:pt x="10181559" y="600422"/>
                  <a:pt x="10136275" y="589333"/>
                </a:cubicBezTo>
                <a:cubicBezTo>
                  <a:pt x="9813479" y="512230"/>
                  <a:pt x="9474428" y="487409"/>
                  <a:pt x="9131312" y="480544"/>
                </a:cubicBezTo>
                <a:cubicBezTo>
                  <a:pt x="8580936" y="469453"/>
                  <a:pt x="8028817" y="469982"/>
                  <a:pt x="7479600" y="454667"/>
                </a:cubicBezTo>
                <a:cubicBezTo>
                  <a:pt x="7227489" y="447934"/>
                  <a:pt x="6976357" y="436744"/>
                  <a:pt x="6724001" y="434021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CFBE4E4D-0711-4919-AD45-03D943E736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2971" y="1289712"/>
            <a:ext cx="6436653" cy="455628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A39D479B-AA7F-4E8C-BC01-A2C0160A0859}"/>
              </a:ext>
            </a:extLst>
          </p:cNvPr>
          <p:cNvSpPr/>
          <p:nvPr/>
        </p:nvSpPr>
        <p:spPr>
          <a:xfrm>
            <a:off x="2031868" y="478435"/>
            <a:ext cx="9023624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בואו נדבר על רכיבה באופניים...</a:t>
            </a:r>
          </a:p>
        </p:txBody>
      </p:sp>
    </p:spTree>
    <p:extLst>
      <p:ext uri="{BB962C8B-B14F-4D97-AF65-F5344CB8AC3E}">
        <p14:creationId xmlns:p14="http://schemas.microsoft.com/office/powerpoint/2010/main" val="196829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5187BC9-E8FC-4B79-A57B-C921380CEFFA}"/>
              </a:ext>
            </a:extLst>
          </p:cNvPr>
          <p:cNvSpPr/>
          <p:nvPr/>
        </p:nvSpPr>
        <p:spPr>
          <a:xfrm>
            <a:off x="3184063" y="0"/>
            <a:ext cx="8929047" cy="175432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באיזה מצב קשה יותר הרכיבה?</a:t>
            </a:r>
          </a:p>
          <a:p>
            <a:pPr algn="ctr"/>
            <a:r>
              <a:rPr lang="he-IL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חשבתם מדוע??</a:t>
            </a:r>
            <a:endParaRPr lang="he-IL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31A0DBAC-BB6E-4450-8AE0-F6D85899F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063" y="2162174"/>
            <a:ext cx="6354947" cy="3743325"/>
          </a:xfrm>
          <a:prstGeom prst="rect">
            <a:avLst/>
          </a:prstGeom>
        </p:spPr>
      </p:pic>
      <p:pic>
        <p:nvPicPr>
          <p:cNvPr id="11" name="תמונה 10">
            <a:extLst>
              <a:ext uri="{FF2B5EF4-FFF2-40B4-BE49-F238E27FC236}">
                <a16:creationId xmlns:a16="http://schemas.microsoft.com/office/drawing/2014/main" id="{8D601F91-0730-4105-8560-62B508BAF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77" y="3079625"/>
            <a:ext cx="2825874" cy="28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08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A5F716-98EF-42EF-A471-87C6DFDCC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87687D8-4EF1-4EF2-BF7E-74BB4A3D18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30093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7F95B292-0574-4E98-85C1-4E2C4DE426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551" r="2" b="2"/>
          <a:stretch/>
        </p:blipFill>
        <p:spPr>
          <a:xfrm>
            <a:off x="2457319" y="451830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FF5B850A-15CC-445D-92BC-691D917AD76F}"/>
              </a:ext>
            </a:extLst>
          </p:cNvPr>
          <p:cNvSpPr/>
          <p:nvPr/>
        </p:nvSpPr>
        <p:spPr>
          <a:xfrm>
            <a:off x="108691" y="4962390"/>
            <a:ext cx="6229590" cy="175432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קל לי?</a:t>
            </a:r>
          </a:p>
          <a:p>
            <a:pPr algn="ctr"/>
            <a:r>
              <a:rPr lang="he-IL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אני בירידה או במישור</a:t>
            </a:r>
            <a:endParaRPr lang="he-IL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74601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תמונה 3" descr="תמונה שמכילה שמים, חוץ, איש, הר&#10;&#10;התיאור נוצר באופן אוטומטי">
            <a:extLst>
              <a:ext uri="{FF2B5EF4-FFF2-40B4-BE49-F238E27FC236}">
                <a16:creationId xmlns:a16="http://schemas.microsoft.com/office/drawing/2014/main" id="{C7C8609B-546D-4CCE-82C0-EE2AFDFF1D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215" y="918546"/>
            <a:ext cx="7482605" cy="4979334"/>
          </a:xfrm>
          <a:prstGeom prst="rect">
            <a:avLst/>
          </a:prstGeom>
        </p:spPr>
      </p:pic>
      <p:sp>
        <p:nvSpPr>
          <p:cNvPr id="5" name="מלבן 4">
            <a:extLst>
              <a:ext uri="{FF2B5EF4-FFF2-40B4-BE49-F238E27FC236}">
                <a16:creationId xmlns:a16="http://schemas.microsoft.com/office/drawing/2014/main" id="{AACF0E2C-8ECB-4170-A9E9-E143BD47C156}"/>
              </a:ext>
            </a:extLst>
          </p:cNvPr>
          <p:cNvSpPr/>
          <p:nvPr/>
        </p:nvSpPr>
        <p:spPr>
          <a:xfrm>
            <a:off x="6874518" y="82957"/>
            <a:ext cx="5317482" cy="175432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קשה לי??</a:t>
            </a:r>
          </a:p>
          <a:p>
            <a:pPr algn="ctr"/>
            <a:r>
              <a:rPr lang="he-IL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סימן שאני בעלייה!</a:t>
            </a:r>
            <a:endParaRPr lang="he-IL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324616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5D4C295F-AA73-4F4E-B15B-4C231CB9BE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718"/>
          <a:stretch/>
        </p:blipFill>
        <p:spPr>
          <a:xfrm>
            <a:off x="20" y="584909"/>
            <a:ext cx="5718616" cy="5509675"/>
          </a:xfrm>
          <a:custGeom>
            <a:avLst/>
            <a:gdLst/>
            <a:ahLst/>
            <a:cxnLst/>
            <a:rect l="l" t="t" r="r" b="b"/>
            <a:pathLst>
              <a:path w="5718636" h="5509675">
                <a:moveTo>
                  <a:pt x="0" y="0"/>
                </a:moveTo>
                <a:lnTo>
                  <a:pt x="2672821" y="0"/>
                </a:lnTo>
                <a:lnTo>
                  <a:pt x="2673116" y="639"/>
                </a:lnTo>
                <a:lnTo>
                  <a:pt x="3175662" y="639"/>
                </a:lnTo>
                <a:lnTo>
                  <a:pt x="5718636" y="5509675"/>
                </a:lnTo>
                <a:lnTo>
                  <a:pt x="502842" y="5509675"/>
                </a:lnTo>
                <a:lnTo>
                  <a:pt x="502842" y="5509036"/>
                </a:lnTo>
                <a:lnTo>
                  <a:pt x="0" y="5509036"/>
                </a:lnTo>
                <a:close/>
              </a:path>
            </a:pathLst>
          </a:custGeom>
        </p:spPr>
      </p:pic>
      <p:sp>
        <p:nvSpPr>
          <p:cNvPr id="197" name="Freeform: Shape 14">
            <a:extLst>
              <a:ext uri="{FF2B5EF4-FFF2-40B4-BE49-F238E27FC236}">
                <a16:creationId xmlns:a16="http://schemas.microsoft.com/office/drawing/2014/main" id="{17CDB40A-75BB-4498-A20B-59C3984A3A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842619" y="585526"/>
            <a:ext cx="8349381" cy="5509038"/>
          </a:xfrm>
          <a:custGeom>
            <a:avLst/>
            <a:gdLst>
              <a:gd name="connsiteX0" fmla="*/ 0 w 8349381"/>
              <a:gd name="connsiteY0" fmla="*/ 0 h 5509038"/>
              <a:gd name="connsiteX1" fmla="*/ 8349381 w 8349381"/>
              <a:gd name="connsiteY1" fmla="*/ 0 h 5509038"/>
              <a:gd name="connsiteX2" fmla="*/ 5806407 w 8349381"/>
              <a:gd name="connsiteY2" fmla="*/ 5509038 h 5509038"/>
              <a:gd name="connsiteX3" fmla="*/ 0 w 8349381"/>
              <a:gd name="connsiteY3" fmla="*/ 5509038 h 550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49381" h="5509038">
                <a:moveTo>
                  <a:pt x="0" y="0"/>
                </a:moveTo>
                <a:lnTo>
                  <a:pt x="8349381" y="0"/>
                </a:lnTo>
                <a:lnTo>
                  <a:pt x="5806407" y="5509038"/>
                </a:lnTo>
                <a:lnTo>
                  <a:pt x="0" y="5509038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F51719EF-766F-4F37-BFAA-09E1998DE0FB}"/>
              </a:ext>
            </a:extLst>
          </p:cNvPr>
          <p:cNvSpPr/>
          <p:nvPr/>
        </p:nvSpPr>
        <p:spPr>
          <a:xfrm>
            <a:off x="5673747" y="1408814"/>
            <a:ext cx="5683102" cy="22352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l" rt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he-IL" sz="46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אל תחששו ממאמץ וקושי, הם אלה שיקדמו אתכם בחיים!!!</a:t>
            </a:r>
            <a:endParaRPr lang="en-US" sz="4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5719121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41</Words>
  <Application>Microsoft Office PowerPoint</Application>
  <PresentationFormat>מסך רחב</PresentationFormat>
  <Paragraphs>8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Rockwell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shilat123770@gmail.com</dc:creator>
  <cp:lastModifiedBy>User</cp:lastModifiedBy>
  <cp:revision>3</cp:revision>
  <dcterms:created xsi:type="dcterms:W3CDTF">2022-02-10T22:29:39Z</dcterms:created>
  <dcterms:modified xsi:type="dcterms:W3CDTF">2022-02-14T16:46:28Z</dcterms:modified>
</cp:coreProperties>
</file>