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05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53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685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3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09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33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10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41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39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7109-1F61-4071-B350-58A172D91DE9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37E0-A192-4019-B9E3-BCD3504789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32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D89D0F5-4B6D-44BB-8E58-1F66B4D1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" y="0"/>
            <a:ext cx="7536004" cy="1069181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4A8F2F6-3F01-481D-882C-83DDA50E2706}"/>
              </a:ext>
            </a:extLst>
          </p:cNvPr>
          <p:cNvSpPr txBox="1"/>
          <p:nvPr/>
        </p:nvSpPr>
        <p:spPr>
          <a:xfrm>
            <a:off x="5060194" y="7022930"/>
            <a:ext cx="10383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בשעה </a:t>
            </a:r>
          </a:p>
          <a:p>
            <a:pPr algn="ctr" rtl="1"/>
            <a:r>
              <a:rPr lang="he-IL" sz="2400" b="1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19:00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EDC7A2D-F3F1-4E5B-9659-15CF10CBEAFB}"/>
              </a:ext>
            </a:extLst>
          </p:cNvPr>
          <p:cNvSpPr txBox="1"/>
          <p:nvPr/>
        </p:nvSpPr>
        <p:spPr>
          <a:xfrm>
            <a:off x="2943867" y="7022930"/>
            <a:ext cx="20176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ביום חמישי</a:t>
            </a:r>
          </a:p>
          <a:p>
            <a:pPr algn="ctr" rtl="1"/>
            <a:r>
              <a:rPr lang="he-IL" sz="2400" b="1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12.9 כ' תשרי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C3D103-33AA-4ADD-83F8-442F66B38DD7}"/>
              </a:ext>
            </a:extLst>
          </p:cNvPr>
          <p:cNvSpPr txBox="1"/>
          <p:nvPr/>
        </p:nvSpPr>
        <p:spPr>
          <a:xfrm>
            <a:off x="1772933" y="7022930"/>
            <a:ext cx="10383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בזום</a:t>
            </a:r>
          </a:p>
          <a:p>
            <a:pPr algn="ctr" rtl="1"/>
            <a:r>
              <a:rPr lang="he-IL" sz="1200" dirty="0">
                <a:solidFill>
                  <a:srgbClr val="543995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לינק יישלח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F49312EF-5879-4061-A480-94181C3CFDF9}"/>
              </a:ext>
            </a:extLst>
          </p:cNvPr>
          <p:cNvCxnSpPr/>
          <p:nvPr/>
        </p:nvCxnSpPr>
        <p:spPr>
          <a:xfrm>
            <a:off x="4961515" y="7059459"/>
            <a:ext cx="0" cy="757937"/>
          </a:xfrm>
          <a:prstGeom prst="line">
            <a:avLst/>
          </a:prstGeom>
          <a:ln w="25400" cap="rnd">
            <a:solidFill>
              <a:srgbClr val="5439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521C3514-28BA-4655-A126-9CA44F9B1AD2}"/>
              </a:ext>
            </a:extLst>
          </p:cNvPr>
          <p:cNvCxnSpPr/>
          <p:nvPr/>
        </p:nvCxnSpPr>
        <p:spPr>
          <a:xfrm>
            <a:off x="2943867" y="7059459"/>
            <a:ext cx="0" cy="757937"/>
          </a:xfrm>
          <a:prstGeom prst="line">
            <a:avLst/>
          </a:prstGeom>
          <a:ln w="25400" cap="rnd">
            <a:solidFill>
              <a:srgbClr val="5439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BFA046A-450A-494D-90BA-C1C9DD6BE351}"/>
              </a:ext>
            </a:extLst>
          </p:cNvPr>
          <p:cNvSpPr txBox="1"/>
          <p:nvPr/>
        </p:nvSpPr>
        <p:spPr>
          <a:xfrm>
            <a:off x="5918200" y="9237133"/>
            <a:ext cx="11345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טקסט חופשי לפעילות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EA5EB9A-75F4-4D4C-8F0E-6ADCB8E2A6AC}"/>
              </a:ext>
            </a:extLst>
          </p:cNvPr>
          <p:cNvSpPr txBox="1"/>
          <p:nvPr/>
        </p:nvSpPr>
        <p:spPr>
          <a:xfrm>
            <a:off x="4030133" y="9237133"/>
            <a:ext cx="11345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טקסט חופשי לפעילות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18553FD-4A00-483A-8106-5E0B3F841F48}"/>
              </a:ext>
            </a:extLst>
          </p:cNvPr>
          <p:cNvSpPr txBox="1"/>
          <p:nvPr/>
        </p:nvSpPr>
        <p:spPr>
          <a:xfrm>
            <a:off x="2356074" y="9237133"/>
            <a:ext cx="11345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טקסט חופשי לפעילות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BDCF8D4-31DA-4CA1-9E88-D3A5234EC4AB}"/>
              </a:ext>
            </a:extLst>
          </p:cNvPr>
          <p:cNvSpPr txBox="1"/>
          <p:nvPr/>
        </p:nvSpPr>
        <p:spPr>
          <a:xfrm>
            <a:off x="557741" y="9237133"/>
            <a:ext cx="11345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latin typeface="Fb Tamlil Medium" panose="02020503050405020304" pitchFamily="18" charset="-79"/>
                <a:cs typeface="Fb Tamlil Medium" panose="02020503050405020304" pitchFamily="18" charset="-79"/>
              </a:rPr>
              <a:t>טקסט חופשי לפעילות</a:t>
            </a: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ACE8957B-771D-45A4-AE08-06B704C2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12" y="6676872"/>
            <a:ext cx="1523110" cy="1523110"/>
          </a:xfrm>
          <a:custGeom>
            <a:avLst/>
            <a:gdLst>
              <a:gd name="connsiteX0" fmla="*/ 0 w 1523110"/>
              <a:gd name="connsiteY0" fmla="*/ 761555 h 1523110"/>
              <a:gd name="connsiteX1" fmla="*/ 761555 w 1523110"/>
              <a:gd name="connsiteY1" fmla="*/ 0 h 1523110"/>
              <a:gd name="connsiteX2" fmla="*/ 1523110 w 1523110"/>
              <a:gd name="connsiteY2" fmla="*/ 761555 h 1523110"/>
              <a:gd name="connsiteX3" fmla="*/ 761555 w 1523110"/>
              <a:gd name="connsiteY3" fmla="*/ 1523110 h 1523110"/>
              <a:gd name="connsiteX4" fmla="*/ 0 w 1523110"/>
              <a:gd name="connsiteY4" fmla="*/ 761555 h 15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10" h="1523110" fill="none" extrusionOk="0">
                <a:moveTo>
                  <a:pt x="0" y="761555"/>
                </a:moveTo>
                <a:cubicBezTo>
                  <a:pt x="-53412" y="290719"/>
                  <a:pt x="311849" y="-57718"/>
                  <a:pt x="761555" y="0"/>
                </a:cubicBezTo>
                <a:cubicBezTo>
                  <a:pt x="1215593" y="41026"/>
                  <a:pt x="1558525" y="365424"/>
                  <a:pt x="1523110" y="761555"/>
                </a:cubicBezTo>
                <a:cubicBezTo>
                  <a:pt x="1524037" y="1175101"/>
                  <a:pt x="1129086" y="1478994"/>
                  <a:pt x="761555" y="1523110"/>
                </a:cubicBezTo>
                <a:cubicBezTo>
                  <a:pt x="271648" y="1562415"/>
                  <a:pt x="24343" y="1249252"/>
                  <a:pt x="0" y="761555"/>
                </a:cubicBezTo>
                <a:close/>
              </a:path>
              <a:path w="1523110" h="1523110" stroke="0" extrusionOk="0">
                <a:moveTo>
                  <a:pt x="0" y="761555"/>
                </a:moveTo>
                <a:cubicBezTo>
                  <a:pt x="-6867" y="351863"/>
                  <a:pt x="399977" y="-51537"/>
                  <a:pt x="761555" y="0"/>
                </a:cubicBezTo>
                <a:cubicBezTo>
                  <a:pt x="1188739" y="9384"/>
                  <a:pt x="1579107" y="299541"/>
                  <a:pt x="1523110" y="761555"/>
                </a:cubicBezTo>
                <a:cubicBezTo>
                  <a:pt x="1530233" y="1146494"/>
                  <a:pt x="1245886" y="1577828"/>
                  <a:pt x="761555" y="1523110"/>
                </a:cubicBezTo>
                <a:cubicBezTo>
                  <a:pt x="339129" y="1535183"/>
                  <a:pt x="-21836" y="1160688"/>
                  <a:pt x="0" y="761555"/>
                </a:cubicBezTo>
                <a:close/>
              </a:path>
            </a:pathLst>
          </a:custGeom>
          <a:ln w="38100">
            <a:solidFill>
              <a:srgbClr val="543995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87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B971CA2-186D-4EAD-9F26-3D2F773CD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" b="2"/>
          <a:stretch/>
        </p:blipFill>
        <p:spPr>
          <a:xfrm>
            <a:off x="20" y="10"/>
            <a:ext cx="7559655" cy="106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C5283EB-FDE9-45AC-9995-FFF69349456F}"/>
              </a:ext>
            </a:extLst>
          </p:cNvPr>
          <p:cNvGrpSpPr/>
          <p:nvPr/>
        </p:nvGrpSpPr>
        <p:grpSpPr>
          <a:xfrm>
            <a:off x="11835" y="0"/>
            <a:ext cx="7566837" cy="10691813"/>
            <a:chOff x="11835" y="0"/>
            <a:chExt cx="7566837" cy="10691813"/>
          </a:xfrm>
        </p:grpSpPr>
        <p:pic>
          <p:nvPicPr>
            <p:cNvPr id="3" name="תמונה 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FD524BA6-0CC2-4845-880B-654A3508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5" y="0"/>
              <a:ext cx="7536004" cy="10691813"/>
            </a:xfrm>
            <a:prstGeom prst="rect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9C2C030-CBA3-4EBA-AA61-1D9E1DAC2D64}"/>
                </a:ext>
              </a:extLst>
            </p:cNvPr>
            <p:cNvSpPr txBox="1"/>
            <p:nvPr/>
          </p:nvSpPr>
          <p:spPr>
            <a:xfrm rot="20892368">
              <a:off x="4401519" y="7671661"/>
              <a:ext cx="3177153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8000" b="1" dirty="0"/>
                <a:t>דוגמא</a:t>
              </a:r>
            </a:p>
          </p:txBody>
        </p:sp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0567C6EF-8296-4788-A7DE-CD6B840C0096}"/>
                </a:ext>
              </a:extLst>
            </p:cNvPr>
            <p:cNvSpPr/>
            <p:nvPr/>
          </p:nvSpPr>
          <p:spPr>
            <a:xfrm>
              <a:off x="2479729" y="93058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318D06BF-66F4-4816-AEF8-ED93406D8470}"/>
                </a:ext>
              </a:extLst>
            </p:cNvPr>
            <p:cNvSpPr/>
            <p:nvPr/>
          </p:nvSpPr>
          <p:spPr>
            <a:xfrm>
              <a:off x="3921071" y="9305821"/>
              <a:ext cx="1441342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7F591B47-A1C7-480E-9D39-228E0236DEE0}"/>
                </a:ext>
              </a:extLst>
            </p:cNvPr>
            <p:cNvSpPr txBox="1"/>
            <p:nvPr/>
          </p:nvSpPr>
          <p:spPr>
            <a:xfrm>
              <a:off x="2338495" y="9330235"/>
              <a:ext cx="1441342" cy="8899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4 מינים</a:t>
              </a:r>
            </a:p>
            <a:p>
              <a:pPr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בסוכה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0EEDCE1B-4BEE-4CF7-961B-7D9E7473ACD6}"/>
                </a:ext>
              </a:extLst>
            </p:cNvPr>
            <p:cNvSpPr txBox="1"/>
            <p:nvPr/>
          </p:nvSpPr>
          <p:spPr>
            <a:xfrm>
              <a:off x="3535363" y="9305822"/>
              <a:ext cx="2166101" cy="8899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מתנפחים </a:t>
              </a:r>
            </a:p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והפעלות</a:t>
              </a:r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B15AF2B0-5C29-4E3F-BF51-CBFF7113B439}"/>
                </a:ext>
              </a:extLst>
            </p:cNvPr>
            <p:cNvSpPr/>
            <p:nvPr/>
          </p:nvSpPr>
          <p:spPr>
            <a:xfrm>
              <a:off x="5862023" y="9254921"/>
              <a:ext cx="1253451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BAD9FCAA-03D3-49D2-90B1-50254830C474}"/>
                </a:ext>
              </a:extLst>
            </p:cNvPr>
            <p:cNvSpPr/>
            <p:nvPr/>
          </p:nvSpPr>
          <p:spPr>
            <a:xfrm>
              <a:off x="619057" y="9281410"/>
              <a:ext cx="1253451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35E23003-A49C-4380-A17F-7D5426E0F534}"/>
                </a:ext>
              </a:extLst>
            </p:cNvPr>
            <p:cNvSpPr txBox="1"/>
            <p:nvPr/>
          </p:nvSpPr>
          <p:spPr>
            <a:xfrm>
              <a:off x="5355785" y="9267126"/>
              <a:ext cx="2166101" cy="8899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ריקודי</a:t>
              </a:r>
            </a:p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שמחה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8A20F0B0-FDE5-4E13-B3A1-854624F2059E}"/>
                </a:ext>
              </a:extLst>
            </p:cNvPr>
            <p:cNvSpPr txBox="1"/>
            <p:nvPr/>
          </p:nvSpPr>
          <p:spPr>
            <a:xfrm>
              <a:off x="120774" y="9348166"/>
              <a:ext cx="2166101" cy="8899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יצירה</a:t>
              </a:r>
            </a:p>
            <a:p>
              <a:pPr algn="ctr" rtl="1">
                <a:lnSpc>
                  <a:spcPts val="2800"/>
                </a:lnSpc>
              </a:pPr>
              <a:r>
                <a:rPr lang="he-IL" sz="4400" dirty="0">
                  <a:cs typeface="Aspaklarya Bold" pitchFamily="2" charset="-79"/>
                </a:rPr>
                <a:t>מתוקה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718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33</Words>
  <Application>Microsoft Office PowerPoint</Application>
  <PresentationFormat>מותאם אישית</PresentationFormat>
  <Paragraphs>19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Fb Tamlil Medium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רחלי בלוי</dc:creator>
  <cp:lastModifiedBy>רחלי בלוי</cp:lastModifiedBy>
  <cp:revision>2</cp:revision>
  <dcterms:created xsi:type="dcterms:W3CDTF">2021-09-13T19:04:26Z</dcterms:created>
  <dcterms:modified xsi:type="dcterms:W3CDTF">2021-09-14T06:12:14Z</dcterms:modified>
</cp:coreProperties>
</file>